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04/12/15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04/12/15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04/12/15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04/12/15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04/12/15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04/12/15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04/12/15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04/12/15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04/12/15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04/12/15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a-IN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04/12/15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04/12/15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a-IN" sz="3200" dirty="0" smtClean="0"/>
              <a:t>GLOBAL COMPACT</a:t>
            </a:r>
            <a:r>
              <a:rPr lang="ta-IN" dirty="0" smtClean="0"/>
              <a:t/>
            </a:r>
            <a:br>
              <a:rPr lang="ta-IN" dirty="0" smtClean="0"/>
            </a:br>
            <a:r>
              <a:rPr lang="ta-IN" dirty="0" smtClean="0"/>
              <a:t> </a:t>
            </a:r>
            <a:r>
              <a:rPr lang="ta-IN" sz="3200" dirty="0" smtClean="0"/>
              <a:t>NETWORK </a:t>
            </a:r>
            <a:br>
              <a:rPr lang="ta-IN" sz="3200" dirty="0" smtClean="0"/>
            </a:br>
            <a:r>
              <a:rPr lang="ta-IN" dirty="0" smtClean="0"/>
              <a:t>CROATIA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a-IN" dirty="0" smtClean="0"/>
              <a:t>ZAGREB, 4.12.2015.</a:t>
            </a:r>
            <a:endParaRPr lang="en-US" dirty="0"/>
          </a:p>
        </p:txBody>
      </p:sp>
      <p:pic>
        <p:nvPicPr>
          <p:cNvPr id="1025" name="Picture 12" descr="C:\Users\akasipovic\Desktop\GC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981" y="609601"/>
            <a:ext cx="2741613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3229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NOVO ČLANSTVO 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6750"/>
            <a:ext cx="8229600" cy="4189413"/>
          </a:xfrm>
        </p:spPr>
        <p:txBody>
          <a:bodyPr>
            <a:normAutofit lnSpcReduction="10000"/>
          </a:bodyPr>
          <a:lstStyle/>
          <a:p>
            <a:r>
              <a:rPr lang="ta-IN" dirty="0" smtClean="0"/>
              <a:t>GRAD PULA</a:t>
            </a:r>
          </a:p>
          <a:p>
            <a:r>
              <a:rPr lang="ta-IN" dirty="0" smtClean="0"/>
              <a:t>GRAD DUBROVNIK</a:t>
            </a:r>
          </a:p>
          <a:p>
            <a:r>
              <a:rPr lang="ta-IN" dirty="0" smtClean="0"/>
              <a:t>BINA ISTRA</a:t>
            </a:r>
          </a:p>
          <a:p>
            <a:r>
              <a:rPr lang="ta-IN" dirty="0" smtClean="0"/>
              <a:t>SAPONIJA OSIJEK</a:t>
            </a:r>
          </a:p>
          <a:p>
            <a:r>
              <a:rPr lang="ta-IN" dirty="0" smtClean="0"/>
              <a:t>WIENEBEGRER</a:t>
            </a:r>
          </a:p>
          <a:p>
            <a:r>
              <a:rPr lang="ta-IN" dirty="0" smtClean="0"/>
              <a:t>RAIFFAISENBANK</a:t>
            </a:r>
          </a:p>
          <a:p>
            <a:r>
              <a:rPr lang="ta-IN" dirty="0" smtClean="0"/>
              <a:t>POKRENI IDEJU – UDRUGA ZA PROMICANJE SOCIJALNIH INOVACIJA</a:t>
            </a:r>
          </a:p>
          <a:p>
            <a:r>
              <a:rPr lang="ta-IN" dirty="0" smtClean="0"/>
              <a:t>SWING INFORMATIKA</a:t>
            </a:r>
          </a:p>
          <a:p>
            <a:r>
              <a:rPr lang="ta-IN" dirty="0" smtClean="0"/>
              <a:t>F.O. DEVELOPMENT</a:t>
            </a:r>
          </a:p>
          <a:p>
            <a:endParaRPr lang="ta-I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916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NOVO ČLANSTVO 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2625"/>
            <a:ext cx="8229600" cy="4173538"/>
          </a:xfrm>
        </p:spPr>
        <p:txBody>
          <a:bodyPr/>
          <a:lstStyle/>
          <a:p>
            <a:r>
              <a:rPr lang="ta-IN" dirty="0" smtClean="0"/>
              <a:t>SIEMENS </a:t>
            </a:r>
          </a:p>
          <a:p>
            <a:r>
              <a:rPr lang="ta-IN" dirty="0" smtClean="0"/>
              <a:t>IKEA</a:t>
            </a:r>
          </a:p>
          <a:p>
            <a:r>
              <a:rPr lang="ta-IN" dirty="0" smtClean="0"/>
              <a:t>HRVATSKA UDRUGA ŽENA U PRAVNOJ PROFESIJI</a:t>
            </a:r>
          </a:p>
          <a:p>
            <a:r>
              <a:rPr lang="ta-IN" dirty="0" smtClean="0"/>
              <a:t>TAGORAS</a:t>
            </a:r>
          </a:p>
          <a:p>
            <a:r>
              <a:rPr lang="ta-IN" dirty="0" smtClean="0"/>
              <a:t>UNICEF</a:t>
            </a:r>
          </a:p>
          <a:p>
            <a:r>
              <a:rPr lang="ta-IN" dirty="0" smtClean="0"/>
              <a:t>NIMAR CONSULTING</a:t>
            </a:r>
          </a:p>
          <a:p>
            <a:r>
              <a:rPr lang="ta-IN" dirty="0" smtClean="0"/>
              <a:t>ALFA ANALITIKA</a:t>
            </a:r>
          </a:p>
          <a:p>
            <a:r>
              <a:rPr lang="ta-IN" dirty="0" smtClean="0"/>
              <a:t>PHILIP MORRIS ZAGREB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045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UKUPNO ČLANSTVO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4250"/>
            <a:ext cx="8229600" cy="3871913"/>
          </a:xfrm>
        </p:spPr>
        <p:txBody>
          <a:bodyPr/>
          <a:lstStyle/>
          <a:p>
            <a:pPr algn="just"/>
            <a:r>
              <a:rPr lang="ta-IN" dirty="0" smtClean="0"/>
              <a:t>UKUPNO 67 ČLANOVA LOKALNE MREŽE HRVATSKA</a:t>
            </a:r>
          </a:p>
          <a:p>
            <a:pPr marL="0" indent="0" algn="just">
              <a:buNone/>
            </a:pPr>
            <a:endParaRPr lang="ta-IN" dirty="0" smtClean="0"/>
          </a:p>
          <a:p>
            <a:pPr algn="just"/>
            <a:r>
              <a:rPr lang="ta-IN" dirty="0" smtClean="0"/>
              <a:t>NA LISTI U </a:t>
            </a:r>
            <a:r>
              <a:rPr lang="ta-IN" dirty="0" smtClean="0"/>
              <a:t>HQUN </a:t>
            </a:r>
            <a:r>
              <a:rPr lang="ta-IN" dirty="0" smtClean="0"/>
              <a:t>U NEW YORKU  NISU MIKRO KOMPANIJE – DO 10 ZAPOSLENIH</a:t>
            </a:r>
          </a:p>
          <a:p>
            <a:pPr marL="0" indent="0" algn="just">
              <a:buNone/>
            </a:pPr>
            <a:endParaRPr lang="ta-IN" dirty="0" smtClean="0"/>
          </a:p>
          <a:p>
            <a:pPr algn="just"/>
            <a:r>
              <a:rPr lang="ta-IN" dirty="0" smtClean="0"/>
              <a:t>NISU KOMPANIJE ČIJI SU PRINCIPALI </a:t>
            </a:r>
            <a:r>
              <a:rPr lang="ta-IN" dirty="0" smtClean="0"/>
              <a:t> ČLANOVI  </a:t>
            </a:r>
            <a:r>
              <a:rPr lang="ta-IN" dirty="0" smtClean="0"/>
              <a:t>GC</a:t>
            </a:r>
            <a:r>
              <a:rPr lang="ta-IN" dirty="0" smtClean="0"/>
              <a:t>-A</a:t>
            </a:r>
            <a:endParaRPr lang="ta-I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757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UPRAVNI ODBOR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125"/>
            <a:ext cx="8229600" cy="4237038"/>
          </a:xfrm>
        </p:spPr>
        <p:txBody>
          <a:bodyPr>
            <a:normAutofit fontScale="70000" lnSpcReduction="20000"/>
          </a:bodyPr>
          <a:lstStyle/>
          <a:p>
            <a:r>
              <a:rPr lang="ta-IN" b="1" dirty="0" smtClean="0"/>
              <a:t>R</a:t>
            </a:r>
            <a:r>
              <a:rPr lang="en-US" b="1" dirty="0" err="1" smtClean="0"/>
              <a:t>enata</a:t>
            </a:r>
            <a:r>
              <a:rPr lang="en-US" b="1" dirty="0" smtClean="0"/>
              <a:t> </a:t>
            </a:r>
            <a:r>
              <a:rPr lang="en-US" b="1" dirty="0" err="1"/>
              <a:t>Godek</a:t>
            </a:r>
            <a:r>
              <a:rPr lang="en-US" b="1" dirty="0"/>
              <a:t> KONČAR -ELEKTROINDUSTRIJA, </a:t>
            </a:r>
            <a:r>
              <a:rPr lang="en-US" b="1" dirty="0" err="1"/>
              <a:t>d.d</a:t>
            </a:r>
            <a:r>
              <a:rPr lang="en-US" b="1" dirty="0"/>
              <a:t>  </a:t>
            </a:r>
            <a:endParaRPr lang="ta-IN" b="1" dirty="0"/>
          </a:p>
          <a:p>
            <a:endParaRPr lang="en-US" dirty="0"/>
          </a:p>
          <a:p>
            <a:r>
              <a:rPr lang="en-US" dirty="0" err="1"/>
              <a:t>Davor</a:t>
            </a:r>
            <a:r>
              <a:rPr lang="en-US" dirty="0"/>
              <a:t> </a:t>
            </a:r>
            <a:r>
              <a:rPr lang="en-US" dirty="0" err="1"/>
              <a:t>Majetić</a:t>
            </a:r>
            <a:r>
              <a:rPr lang="en-US" dirty="0"/>
              <a:t> HUP,</a:t>
            </a:r>
          </a:p>
          <a:p>
            <a:endParaRPr lang="en-US" dirty="0"/>
          </a:p>
          <a:p>
            <a:r>
              <a:rPr lang="en-US" dirty="0"/>
              <a:t>Ivan </a:t>
            </a:r>
            <a:r>
              <a:rPr lang="en-US" dirty="0" err="1"/>
              <a:t>Mišetić</a:t>
            </a:r>
            <a:r>
              <a:rPr lang="en-US" dirty="0"/>
              <a:t>, Atlantic </a:t>
            </a:r>
            <a:r>
              <a:rPr lang="en-US" dirty="0" err="1"/>
              <a:t>d.d</a:t>
            </a:r>
            <a:r>
              <a:rPr lang="en-US" dirty="0"/>
              <a:t>.,</a:t>
            </a:r>
          </a:p>
          <a:p>
            <a:endParaRPr lang="en-US" dirty="0"/>
          </a:p>
          <a:p>
            <a:r>
              <a:rPr lang="en-US" dirty="0" err="1"/>
              <a:t>Mirjana</a:t>
            </a:r>
            <a:r>
              <a:rPr lang="en-US" dirty="0"/>
              <a:t> </a:t>
            </a:r>
            <a:r>
              <a:rPr lang="en-US" dirty="0" err="1"/>
              <a:t>Matešić</a:t>
            </a:r>
            <a:r>
              <a:rPr lang="en-US" dirty="0"/>
              <a:t>, HRPSOR </a:t>
            </a:r>
          </a:p>
          <a:p>
            <a:endParaRPr lang="en-US" dirty="0"/>
          </a:p>
          <a:p>
            <a:r>
              <a:rPr lang="en-US" dirty="0" err="1"/>
              <a:t>Mislav</a:t>
            </a:r>
            <a:r>
              <a:rPr lang="en-US" dirty="0"/>
              <a:t> Ante </a:t>
            </a:r>
            <a:r>
              <a:rPr lang="en-US" dirty="0" err="1"/>
              <a:t>Omazić</a:t>
            </a:r>
            <a:r>
              <a:rPr lang="en-US" dirty="0"/>
              <a:t>,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fakultet</a:t>
            </a:r>
            <a:r>
              <a:rPr lang="en-US" dirty="0"/>
              <a:t> u Zagreb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 err="1">
                <a:solidFill>
                  <a:srgbClr val="FF0000"/>
                </a:solidFill>
              </a:rPr>
              <a:t>Boška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Trbojević</a:t>
            </a:r>
            <a:r>
              <a:rPr lang="en-US" dirty="0">
                <a:solidFill>
                  <a:srgbClr val="FF0000"/>
                </a:solidFill>
              </a:rPr>
              <a:t>, Coca- Cola HBC </a:t>
            </a:r>
            <a:r>
              <a:rPr lang="en-US" dirty="0" err="1">
                <a:solidFill>
                  <a:srgbClr val="FF0000"/>
                </a:solidFill>
              </a:rPr>
              <a:t>Hrvatska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Lidija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Gamulin</a:t>
            </a:r>
            <a:r>
              <a:rPr lang="en-US" dirty="0">
                <a:solidFill>
                  <a:srgbClr val="FF0000"/>
                </a:solidFill>
              </a:rPr>
              <a:t>, UNICEF- </a:t>
            </a:r>
            <a:r>
              <a:rPr lang="en-US" dirty="0" err="1">
                <a:solidFill>
                  <a:srgbClr val="FF0000"/>
                </a:solidFill>
              </a:rPr>
              <a:t>Hrvatska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Martina </a:t>
            </a:r>
            <a:r>
              <a:rPr lang="en-US" dirty="0" err="1">
                <a:solidFill>
                  <a:srgbClr val="FF0000"/>
                </a:solidFill>
              </a:rPr>
              <a:t>Bilanović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Cemex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Hrvatska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479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z="3200" b="1" dirty="0" smtClean="0">
                <a:latin typeface="+mj-lt"/>
              </a:rPr>
              <a:t>PROGRAM ZA ODRŽIVI RAZVOJ </a:t>
            </a:r>
            <a:r>
              <a:rPr lang="en-US" sz="3200" b="1" dirty="0" smtClean="0">
                <a:latin typeface="+mj-lt"/>
              </a:rPr>
              <a:t>2030</a:t>
            </a:r>
            <a:r>
              <a:rPr lang="en-US" b="1" dirty="0">
                <a:latin typeface="+mj-lt"/>
              </a:rPr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0875"/>
            <a:ext cx="8229600" cy="420528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2000" dirty="0" err="1" smtClean="0"/>
              <a:t>donijeli</a:t>
            </a:r>
            <a:r>
              <a:rPr lang="en-US" sz="2000" dirty="0" smtClean="0"/>
              <a:t> </a:t>
            </a:r>
            <a:r>
              <a:rPr lang="en-US" sz="2000" dirty="0"/>
              <a:t> </a:t>
            </a:r>
            <a:r>
              <a:rPr lang="en-US" sz="2000" dirty="0" err="1"/>
              <a:t>Ujedinjeni</a:t>
            </a:r>
            <a:r>
              <a:rPr lang="en-US" sz="2000" dirty="0"/>
              <a:t> </a:t>
            </a:r>
            <a:r>
              <a:rPr lang="en-US" sz="2000" dirty="0" err="1" smtClean="0"/>
              <a:t>narodi</a:t>
            </a:r>
            <a:r>
              <a:rPr lang="ta-IN" sz="2000" dirty="0" smtClean="0"/>
              <a:t>, </a:t>
            </a:r>
            <a:r>
              <a:rPr lang="en-US" sz="2000" dirty="0" err="1" smtClean="0"/>
              <a:t>nastavlja</a:t>
            </a:r>
            <a:r>
              <a:rPr lang="ta-IN" sz="2000" dirty="0" smtClean="0"/>
              <a:t>  se</a:t>
            </a:r>
            <a:r>
              <a:rPr lang="en-US" sz="2000" dirty="0" smtClean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milenijske</a:t>
            </a:r>
            <a:r>
              <a:rPr lang="en-US" sz="2000" dirty="0"/>
              <a:t> </a:t>
            </a:r>
            <a:r>
              <a:rPr lang="en-US" sz="2000" dirty="0" err="1"/>
              <a:t>razvojne</a:t>
            </a:r>
            <a:r>
              <a:rPr lang="en-US" sz="2000" dirty="0"/>
              <a:t> </a:t>
            </a:r>
            <a:r>
              <a:rPr lang="en-US" sz="2000" dirty="0" err="1"/>
              <a:t>ciljeve</a:t>
            </a:r>
            <a:r>
              <a:rPr lang="en-US" sz="2000" dirty="0"/>
              <a:t> </a:t>
            </a:r>
            <a:r>
              <a:rPr lang="en-US" sz="2000" dirty="0" err="1"/>
              <a:t>donesene</a:t>
            </a:r>
            <a:r>
              <a:rPr lang="en-US" sz="2000" dirty="0"/>
              <a:t> 2000. </a:t>
            </a:r>
            <a:endParaRPr lang="ta-IN" sz="2000" dirty="0" smtClean="0"/>
          </a:p>
          <a:p>
            <a:pPr marL="0" indent="0" algn="just">
              <a:buNone/>
            </a:pPr>
            <a:endParaRPr lang="ta-IN" sz="2000" dirty="0" smtClean="0"/>
          </a:p>
          <a:p>
            <a:pPr algn="just"/>
            <a:r>
              <a:rPr lang="en-US" sz="2000" dirty="0" err="1" smtClean="0"/>
              <a:t>globalni</a:t>
            </a:r>
            <a:r>
              <a:rPr lang="en-US" sz="2000" dirty="0" smtClean="0"/>
              <a:t> </a:t>
            </a:r>
            <a:r>
              <a:rPr lang="en-US" sz="2000" dirty="0" err="1"/>
              <a:t>okvir</a:t>
            </a:r>
            <a:r>
              <a:rPr lang="en-US" sz="2000" dirty="0"/>
              <a:t> u </a:t>
            </a:r>
            <a:r>
              <a:rPr lang="en-US" sz="2000" dirty="0" err="1"/>
              <a:t>svrhu</a:t>
            </a:r>
            <a:r>
              <a:rPr lang="en-US" sz="2000" dirty="0"/>
              <a:t> </a:t>
            </a:r>
            <a:r>
              <a:rPr lang="en-US" sz="2000" dirty="0" err="1"/>
              <a:t>iskorjenjivanja</a:t>
            </a:r>
            <a:r>
              <a:rPr lang="en-US" sz="2000" dirty="0"/>
              <a:t> </a:t>
            </a:r>
            <a:r>
              <a:rPr lang="en-US" sz="2000" dirty="0" err="1"/>
              <a:t>siromaštva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postizanja</a:t>
            </a:r>
            <a:r>
              <a:rPr lang="en-US" sz="2000" dirty="0"/>
              <a:t> </a:t>
            </a:r>
            <a:r>
              <a:rPr lang="en-US" sz="2000" dirty="0" err="1"/>
              <a:t>održivog</a:t>
            </a:r>
            <a:r>
              <a:rPr lang="en-US" sz="2000" dirty="0"/>
              <a:t> </a:t>
            </a:r>
            <a:r>
              <a:rPr lang="en-US" sz="2000" dirty="0" err="1"/>
              <a:t>razvoja</a:t>
            </a:r>
            <a:r>
              <a:rPr lang="en-US" sz="2000" dirty="0"/>
              <a:t> do 2030. </a:t>
            </a:r>
            <a:endParaRPr lang="ta-IN" sz="2000" dirty="0" smtClean="0"/>
          </a:p>
          <a:p>
            <a:pPr marL="0" indent="0" algn="just">
              <a:buNone/>
            </a:pPr>
            <a:endParaRPr lang="ta-IN" sz="2000" dirty="0" smtClean="0"/>
          </a:p>
          <a:p>
            <a:r>
              <a:rPr lang="en-US" sz="2000" dirty="0"/>
              <a:t>U </a:t>
            </a:r>
            <a:r>
              <a:rPr lang="en-US" sz="2000" dirty="0" err="1"/>
              <a:t>okviru</a:t>
            </a:r>
            <a:r>
              <a:rPr lang="en-US" sz="2000" dirty="0"/>
              <a:t> 17 </a:t>
            </a:r>
            <a:r>
              <a:rPr lang="en-US" sz="2000" dirty="0" err="1"/>
              <a:t>novih</a:t>
            </a:r>
            <a:r>
              <a:rPr lang="en-US" sz="2000" dirty="0"/>
              <a:t> </a:t>
            </a:r>
            <a:r>
              <a:rPr lang="en-US" sz="2000" dirty="0" err="1"/>
              <a:t>ciljeva</a:t>
            </a:r>
            <a:r>
              <a:rPr lang="en-US" sz="2000" dirty="0"/>
              <a:t> </a:t>
            </a:r>
            <a:r>
              <a:rPr lang="en-US" sz="2000" dirty="0" err="1"/>
              <a:t>održivog</a:t>
            </a:r>
            <a:r>
              <a:rPr lang="en-US" sz="2000" dirty="0"/>
              <a:t> </a:t>
            </a:r>
            <a:r>
              <a:rPr lang="en-US" sz="2000" dirty="0" err="1"/>
              <a:t>razvoja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169 </a:t>
            </a:r>
            <a:r>
              <a:rPr lang="en-US" sz="2000" dirty="0" err="1"/>
              <a:t>povezanih</a:t>
            </a:r>
            <a:r>
              <a:rPr lang="en-US" sz="2000" dirty="0"/>
              <a:t> </a:t>
            </a:r>
            <a:r>
              <a:rPr lang="en-US" sz="2000" dirty="0" err="1"/>
              <a:t>ciljeva</a:t>
            </a:r>
            <a:r>
              <a:rPr lang="en-US" sz="2000" dirty="0"/>
              <a:t> </a:t>
            </a:r>
            <a:r>
              <a:rPr lang="en-US" sz="2000" dirty="0" err="1"/>
              <a:t>uravnotežene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tri </a:t>
            </a:r>
            <a:r>
              <a:rPr lang="en-US" sz="2000" dirty="0" err="1"/>
              <a:t>dimenzije</a:t>
            </a:r>
            <a:r>
              <a:rPr lang="en-US" sz="2000" dirty="0"/>
              <a:t> </a:t>
            </a:r>
            <a:r>
              <a:rPr lang="en-US" sz="2000" dirty="0" err="1"/>
              <a:t>održivog</a:t>
            </a:r>
            <a:r>
              <a:rPr lang="en-US" sz="2000" dirty="0"/>
              <a:t> </a:t>
            </a:r>
            <a:r>
              <a:rPr lang="en-US" sz="2000" dirty="0" err="1"/>
              <a:t>razvoja</a:t>
            </a:r>
            <a:r>
              <a:rPr lang="ta-IN" sz="2000" dirty="0" smtClean="0"/>
              <a:t>:</a:t>
            </a:r>
          </a:p>
          <a:p>
            <a:endParaRPr lang="ta-IN" sz="2000" dirty="0"/>
          </a:p>
          <a:p>
            <a:pPr marL="0" indent="0">
              <a:buNone/>
            </a:pPr>
            <a:r>
              <a:rPr lang="ta-IN" sz="20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</a:t>
            </a:r>
            <a:r>
              <a:rPr lang="en-US" sz="20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ekološka</a:t>
            </a:r>
            <a:r>
              <a:rPr lang="en-US" sz="20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20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društvena</a:t>
            </a:r>
            <a:r>
              <a:rPr lang="en-US" sz="20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</a:t>
            </a:r>
            <a:r>
              <a:rPr lang="en-US" sz="20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gospodarska</a:t>
            </a:r>
            <a:r>
              <a:rPr lang="en-US" sz="20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dimenzij</a:t>
            </a:r>
            <a:r>
              <a:rPr lang="ta-IN" sz="20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</a:t>
            </a:r>
          </a:p>
          <a:p>
            <a:pPr algn="just"/>
            <a:endParaRPr lang="ta-IN" sz="2000" dirty="0" smtClean="0"/>
          </a:p>
          <a:p>
            <a:pPr marL="0" indent="0" algn="just">
              <a:buNone/>
            </a:pPr>
            <a:endParaRPr lang="ta-IN" sz="2000" dirty="0" smtClean="0"/>
          </a:p>
          <a:p>
            <a:pPr algn="just"/>
            <a:r>
              <a:rPr lang="en-US" sz="2000" dirty="0" err="1" smtClean="0"/>
              <a:t>Programom</a:t>
            </a:r>
            <a:r>
              <a:rPr lang="en-US" sz="2000" dirty="0" smtClean="0"/>
              <a:t> </a:t>
            </a:r>
            <a:r>
              <a:rPr lang="en-US" sz="2000" dirty="0"/>
              <a:t>2030. </a:t>
            </a:r>
            <a:r>
              <a:rPr lang="en-US" sz="2000" dirty="0" err="1"/>
              <a:t>obuhvaćeni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ambiciozan</a:t>
            </a:r>
            <a:r>
              <a:rPr lang="en-US" sz="2000" dirty="0"/>
              <a:t> </a:t>
            </a:r>
            <a:r>
              <a:rPr lang="en-US" sz="2000" dirty="0" err="1"/>
              <a:t>skup</a:t>
            </a:r>
            <a:r>
              <a:rPr lang="en-US" sz="2000" dirty="0"/>
              <a:t> od 17 </a:t>
            </a:r>
            <a:r>
              <a:rPr lang="en-US" sz="2000" dirty="0" err="1"/>
              <a:t>ciljeva</a:t>
            </a:r>
            <a:r>
              <a:rPr lang="en-US" sz="2000" dirty="0"/>
              <a:t> </a:t>
            </a:r>
            <a:r>
              <a:rPr lang="en-US" sz="2000" dirty="0" err="1"/>
              <a:t>održivog</a:t>
            </a:r>
            <a:r>
              <a:rPr lang="en-US" sz="2000" dirty="0"/>
              <a:t> </a:t>
            </a:r>
            <a:r>
              <a:rPr lang="en-US" sz="2000" dirty="0" err="1"/>
              <a:t>razvoja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169 </a:t>
            </a:r>
            <a:r>
              <a:rPr lang="en-US" sz="2000" dirty="0" err="1"/>
              <a:t>povezanih</a:t>
            </a:r>
            <a:r>
              <a:rPr lang="en-US" sz="2000" dirty="0"/>
              <a:t> </a:t>
            </a:r>
            <a:r>
              <a:rPr lang="en-US" sz="2000" dirty="0" err="1"/>
              <a:t>ciljeva</a:t>
            </a:r>
            <a:r>
              <a:rPr lang="en-US" sz="2000" dirty="0"/>
              <a:t>, </a:t>
            </a:r>
            <a:r>
              <a:rPr lang="en-US" sz="2000" dirty="0" err="1"/>
              <a:t>uz</a:t>
            </a:r>
            <a:r>
              <a:rPr lang="en-US" sz="2000" dirty="0"/>
              <a:t> </a:t>
            </a:r>
            <a:r>
              <a:rPr lang="en-US" sz="2000" dirty="0" err="1"/>
              <a:t>mobiliziranje</a:t>
            </a:r>
            <a:r>
              <a:rPr lang="en-US" sz="2000" dirty="0"/>
              <a:t> </a:t>
            </a:r>
            <a:r>
              <a:rPr lang="en-US" sz="2000" dirty="0" err="1"/>
              <a:t>svih</a:t>
            </a:r>
            <a:r>
              <a:rPr lang="en-US" sz="2000" dirty="0"/>
              <a:t> </a:t>
            </a:r>
            <a:r>
              <a:rPr lang="en-US" sz="2000" dirty="0" err="1"/>
              <a:t>zemalja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sudionika</a:t>
            </a:r>
            <a:r>
              <a:rPr lang="en-US" sz="2000" dirty="0"/>
              <a:t> da </a:t>
            </a:r>
            <a:r>
              <a:rPr lang="en-US" sz="2000" dirty="0" err="1"/>
              <a:t>ostvare</a:t>
            </a:r>
            <a:r>
              <a:rPr lang="en-US" sz="2000" dirty="0"/>
              <a:t>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ciljeve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utjecanje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nacionalne</a:t>
            </a:r>
            <a:r>
              <a:rPr lang="en-US" sz="2000" dirty="0"/>
              <a:t> </a:t>
            </a:r>
            <a:r>
              <a:rPr lang="en-US" sz="2000" dirty="0" err="1"/>
              <a:t>politike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6499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IZAZOVI MREŽE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3750"/>
            <a:ext cx="8229600" cy="4062413"/>
          </a:xfrm>
        </p:spPr>
        <p:txBody>
          <a:bodyPr/>
          <a:lstStyle/>
          <a:p>
            <a:r>
              <a:rPr lang="ta-IN" dirty="0" smtClean="0"/>
              <a:t>JASNO DEFINIRANJE PRIORITETA</a:t>
            </a:r>
          </a:p>
          <a:p>
            <a:pPr marL="0" indent="0">
              <a:buNone/>
            </a:pPr>
            <a:endParaRPr lang="ta-IN" dirty="0" smtClean="0"/>
          </a:p>
          <a:p>
            <a:r>
              <a:rPr lang="ta-IN" dirty="0" smtClean="0"/>
              <a:t>VEĆA AKTIVNOST </a:t>
            </a:r>
            <a:r>
              <a:rPr lang="ta-IN" dirty="0" smtClean="0"/>
              <a:t>ČLANOVA</a:t>
            </a:r>
          </a:p>
          <a:p>
            <a:pPr marL="0" indent="0">
              <a:buNone/>
            </a:pPr>
            <a:endParaRPr lang="ta-IN" dirty="0" smtClean="0"/>
          </a:p>
          <a:p>
            <a:r>
              <a:rPr lang="ta-IN" dirty="0" smtClean="0"/>
              <a:t>NOVE AKTIVNOSTI</a:t>
            </a:r>
            <a:endParaRPr lang="ta-IN" dirty="0" smtClean="0"/>
          </a:p>
          <a:p>
            <a:pPr marL="0" indent="0">
              <a:buNone/>
            </a:pPr>
            <a:endParaRPr lang="ta-IN" dirty="0" smtClean="0"/>
          </a:p>
          <a:p>
            <a:r>
              <a:rPr lang="ta-IN" dirty="0" smtClean="0"/>
              <a:t>FINANCIJSKA ODRŽIVOST MREŽE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460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32</TotalTime>
  <Words>116</Words>
  <Application>Microsoft Macintosh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GLOBAL COMPACT  NETWORK  CROATIA</vt:lpstr>
      <vt:lpstr>NOVO ČLANSTVO ...</vt:lpstr>
      <vt:lpstr>NOVO ČLANSTVO ...</vt:lpstr>
      <vt:lpstr>UKUPNO ČLANSTVO </vt:lpstr>
      <vt:lpstr>UPRAVNI ODBOR</vt:lpstr>
      <vt:lpstr>PROGRAM ZA ODRŽIVI RAZVOJ 2030. </vt:lpstr>
      <vt:lpstr>IZAZOVI MREŽE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COMPACT  NETWORK  CROATIA</dc:title>
  <dc:creator>Natasa</dc:creator>
  <cp:lastModifiedBy>Natasa</cp:lastModifiedBy>
  <cp:revision>4</cp:revision>
  <dcterms:created xsi:type="dcterms:W3CDTF">2015-12-04T06:32:11Z</dcterms:created>
  <dcterms:modified xsi:type="dcterms:W3CDTF">2015-12-04T07:36:44Z</dcterms:modified>
</cp:coreProperties>
</file>